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E8EF42-CBD9-456F-B216-D2016CE1FF15}" type="datetimeFigureOut">
              <a:rPr lang="en-NZ" smtClean="0"/>
              <a:t>15/05/2013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F0D780-ADF7-4277-9170-3703EB5C945B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13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14" name="drumroll.wav"/>
          </p:stSnd>
        </p:sndAc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/>
          <a:lstStyle/>
          <a:p>
            <a:r>
              <a:rPr lang="en-NZ" dirty="0" smtClean="0"/>
              <a:t>      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196752"/>
            <a:ext cx="6400800" cy="1008112"/>
          </a:xfrm>
        </p:spPr>
        <p:txBody>
          <a:bodyPr>
            <a:normAutofit fontScale="92500" lnSpcReduction="20000"/>
          </a:bodyPr>
          <a:lstStyle/>
          <a:p>
            <a:r>
              <a:rPr lang="en-NZ" sz="7200" dirty="0">
                <a:solidFill>
                  <a:schemeClr val="tx1"/>
                </a:solidFill>
              </a:rPr>
              <a:t> </a:t>
            </a:r>
            <a:r>
              <a:rPr lang="en-NZ" sz="7200" dirty="0" smtClean="0">
                <a:solidFill>
                  <a:schemeClr val="tx1"/>
                </a:solidFill>
              </a:rPr>
              <a:t> ANZAC</a:t>
            </a:r>
          </a:p>
          <a:p>
            <a:endParaRPr lang="en-NZ" dirty="0" smtClean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296275"/>
            <a:ext cx="2155376" cy="34120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32240" y="5743616"/>
            <a:ext cx="2004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3600" dirty="0"/>
              <a:t>JOURNEY</a:t>
            </a:r>
          </a:p>
        </p:txBody>
      </p:sp>
    </p:spTree>
    <p:extLst>
      <p:ext uri="{BB962C8B-B14F-4D97-AF65-F5344CB8AC3E}">
        <p14:creationId xmlns:p14="http://schemas.microsoft.com/office/powerpoint/2010/main" val="22023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mtClean="0"/>
              <a:t>What does </a:t>
            </a:r>
            <a:r>
              <a:rPr lang="en-NZ" dirty="0" smtClean="0"/>
              <a:t>ANZAC </a:t>
            </a:r>
            <a:r>
              <a:rPr lang="en-NZ" smtClean="0"/>
              <a:t>stand for?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Australia and New Zealand Army </a:t>
            </a:r>
            <a:r>
              <a:rPr lang="en-NZ" dirty="0"/>
              <a:t>C</a:t>
            </a:r>
            <a:r>
              <a:rPr lang="en-NZ" dirty="0" smtClean="0"/>
              <a:t>orps </a:t>
            </a:r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96952"/>
            <a:ext cx="5256584" cy="285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7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is significant about ANZAC day?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ANZAC day is remembered in New Zealand and Australia ,on the 25 of April. </a:t>
            </a:r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92896"/>
            <a:ext cx="2457450" cy="18573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49" y="2492896"/>
            <a:ext cx="2638425" cy="190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8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Where is New Zealand , Australia and Gallipoli on the map 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84784"/>
            <a:ext cx="4890041" cy="291078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7" y="4509120"/>
            <a:ext cx="2819400" cy="221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10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8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How many casualty? There were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8709 Australians and 2701 New Zealand people killed in Gallipoli.    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5473"/>
            <a:ext cx="2809875" cy="1628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61862"/>
            <a:ext cx="2638425" cy="1733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9" y="479715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5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7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How many people winded 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There were 17924 Australians and 4852 New Zealand's people.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2143125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5" y="2460725"/>
            <a:ext cx="2809875" cy="1628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0101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8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is ANZAC remembered in New Zealand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Lots of people go to the town hall to remember ANZAC day and the people that died.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192" y="2420888"/>
            <a:ext cx="2809875" cy="1628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7833"/>
            <a:ext cx="24479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34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shred/>
        <p:sndAc>
          <p:stSnd loop="1">
            <p:snd r:embed="rId2" name="drumroll.wav"/>
          </p:stSnd>
        </p:sndAc>
      </p:transition>
    </mc:Choice>
    <mc:Fallback xmlns="">
      <p:transition spd="slow" advClick="0" advTm="7000">
        <p:fade/>
        <p:sndAc>
          <p:stSnd loop="1">
            <p:snd r:embed="rId8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rgbClr val="0070C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107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      </vt:lpstr>
      <vt:lpstr>What does ANZAC stand for?</vt:lpstr>
      <vt:lpstr>What is significant about ANZAC day?</vt:lpstr>
      <vt:lpstr>Where is New Zealand , Australia and Gallipoli on the map </vt:lpstr>
      <vt:lpstr>How many casualty? There were</vt:lpstr>
      <vt:lpstr>How many people winded ?</vt:lpstr>
      <vt:lpstr>How is ANZAC remembered in New Zealand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</dc:title>
  <dc:creator>ICT</dc:creator>
  <cp:lastModifiedBy>PNS E33</cp:lastModifiedBy>
  <cp:revision>15</cp:revision>
  <dcterms:created xsi:type="dcterms:W3CDTF">2013-04-17T22:15:32Z</dcterms:created>
  <dcterms:modified xsi:type="dcterms:W3CDTF">2013-05-15T00:09:49Z</dcterms:modified>
</cp:coreProperties>
</file>